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media/image84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.jpeg" ContentType="image/jpe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F53EEAE-B06D-4DBB-B4E9-08787B90145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agregar Foto, agregar algun hobby o desafio (campeon invicto de ping pong)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A806A13-B612-4868-85F7-CE4C429817DA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-7200"/>
            <a:ext cx="1667520" cy="5157720"/>
          </a:xfrm>
          <a:prstGeom prst="rect">
            <a:avLst/>
          </a:prstGeom>
          <a:solidFill>
            <a:srgbClr val="ef3a4b"/>
          </a:solidFill>
          <a:ln w="9360">
            <a:solidFill>
              <a:srgbClr val="ef3a4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2041200" y="202680"/>
            <a:ext cx="6790680" cy="73332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2041200" y="1468800"/>
            <a:ext cx="6790680" cy="309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0" y="542520"/>
            <a:ext cx="1667520" cy="39312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FEE16564-5C97-4C93-A725-E99DB85A904F}" type="slidenum"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&lt;number&gt;</a:t>
            </a:fld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43" name="CustomShape 5"/>
          <p:cNvSpPr/>
          <p:nvPr/>
        </p:nvSpPr>
        <p:spPr>
          <a:xfrm>
            <a:off x="6890760" y="4568760"/>
            <a:ext cx="2252520" cy="58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 Mono"/>
                <a:ea typeface="Roboto Mono"/>
              </a:rPr>
              <a:t>www.faradaysec.com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937160" y="3196080"/>
            <a:ext cx="6733800" cy="152892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/>
          </p:nvPr>
        </p:nvSpPr>
        <p:spPr>
          <a:xfrm>
            <a:off x="0" y="0"/>
            <a:ext cx="2077200" cy="2223720"/>
          </a:xfrm>
          <a:prstGeom prst="rect">
            <a:avLst/>
          </a:prstGeom>
        </p:spPr>
        <p:txBody>
          <a:bodyPr tIns="91440" bIns="91440" anchor="ctr"/>
          <a:p>
            <a:pPr algn="ctr">
              <a:lnSpc>
                <a:spcPct val="100000"/>
              </a:lnSpc>
            </a:pPr>
            <a:fld id="{18F21A3F-E212-41BA-B7FA-54108E4108D6}" type="slidenum"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&lt;number&gt;</a:t>
            </a:fld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slideLayout" Target="../slideLayouts/slideLayout2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vimeo.com/181050408" TargetMode="External"/><Relationship Id="rId2" Type="http://schemas.openxmlformats.org/officeDocument/2006/relationships/hyperlink" Target="http://www.phrack.org/issues/69/14.html" TargetMode="External"/><Relationship Id="rId3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slideLayout" Target="../slideLayouts/slideLayout2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slideLayout" Target="../slideLayouts/slideLayout2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09;p2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683280" y="2032560"/>
            <a:ext cx="7211520" cy="150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Crafting PDF Readers with floating points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83280" y="4222080"/>
            <a:ext cx="1966320" cy="49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@pastacls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127" name="Google Shape;112;p25" descr=""/>
          <p:cNvPicPr/>
          <p:nvPr/>
        </p:nvPicPr>
        <p:blipFill>
          <a:blip r:embed="rId2"/>
          <a:stretch/>
        </p:blipFill>
        <p:spPr>
          <a:xfrm>
            <a:off x="739440" y="930600"/>
            <a:ext cx="460440" cy="55476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937160" y="3196080"/>
            <a:ext cx="673380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Out of bound read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9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175" name="Google Shape;196;p34" descr=""/>
          <p:cNvPicPr/>
          <p:nvPr/>
        </p:nvPicPr>
        <p:blipFill>
          <a:blip r:embed="rId1"/>
          <a:stretch/>
        </p:blipFill>
        <p:spPr>
          <a:xfrm>
            <a:off x="3199320" y="905040"/>
            <a:ext cx="3206160" cy="209916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5735880" y="4412160"/>
            <a:ext cx="2030760" cy="41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memory layout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Out of Bound read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2041200" y="1468800"/>
            <a:ext cx="6790680" cy="3099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Useful for leaking memory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200000"/>
              </a:lnSpc>
              <a:buClr>
                <a:srgbClr val="424242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bypass ASLR leaking a module address.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200000"/>
              </a:lnSpc>
              <a:buClr>
                <a:srgbClr val="424242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canaries or stack guards.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200000"/>
              </a:lnSpc>
              <a:buClr>
                <a:srgbClr val="424242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sensitive information.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avoid landing in unmapped memory.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10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80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intro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2002680" y="3196080"/>
            <a:ext cx="673380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Out of bound write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11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5594760" y="4311720"/>
            <a:ext cx="207720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sample program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184" name="Google Shape;213;p36" descr=""/>
          <p:cNvPicPr/>
          <p:nvPr/>
        </p:nvPicPr>
        <p:blipFill>
          <a:blip r:embed="rId1"/>
          <a:stretch/>
        </p:blipFill>
        <p:spPr>
          <a:xfrm>
            <a:off x="1806840" y="566280"/>
            <a:ext cx="6457680" cy="28476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Out of Bound write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2041200" y="1468800"/>
            <a:ext cx="6790680" cy="3099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arbitrary rewrite a byte in memory.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Not only applicable to char arrays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200000"/>
              </a:lnSpc>
              <a:buClr>
                <a:srgbClr val="424242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the controlled index can be from ptr to an int, floats, structs or any type of data structure.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200000"/>
              </a:lnSpc>
              <a:buClr>
                <a:srgbClr val="424242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only need a ptr with a craftable index.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12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88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intro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timing>
    <p:tnLst>
      <p:par>
        <p:cTn id="90" dur="indefinite" restart="never" nodeType="tmRoot">
          <p:childTnLst>
            <p:seq>
              <p:cTn id="91" dur="indefinite" nodeType="mainSeq">
                <p:childTnLst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Cuando se nos escapa la tortuga 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2041200" y="1185120"/>
            <a:ext cx="6790680" cy="486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5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File formats with an array-index type file structures: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13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92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 adobe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193" name="Google Shape;230;p38" descr=""/>
          <p:cNvPicPr/>
          <p:nvPr/>
        </p:nvPicPr>
        <p:blipFill>
          <a:blip r:embed="rId1"/>
          <a:stretch/>
        </p:blipFill>
        <p:spPr>
          <a:xfrm>
            <a:off x="2881800" y="1671840"/>
            <a:ext cx="5109480" cy="293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Adobe’s Security Bulletin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14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 adobe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197" name="Google Shape;238;p39" descr=""/>
          <p:cNvPicPr/>
          <p:nvPr/>
        </p:nvPicPr>
        <p:blipFill>
          <a:blip r:embed="rId1"/>
          <a:stretch/>
        </p:blipFill>
        <p:spPr>
          <a:xfrm>
            <a:off x="2616120" y="1959120"/>
            <a:ext cx="5507640" cy="2580840"/>
          </a:xfrm>
          <a:prstGeom prst="rect">
            <a:avLst/>
          </a:prstGeom>
          <a:ln>
            <a:noFill/>
          </a:ln>
        </p:spPr>
      </p:pic>
      <p:sp>
        <p:nvSpPr>
          <p:cNvPr id="198" name="CustomShape 4"/>
          <p:cNvSpPr/>
          <p:nvPr/>
        </p:nvSpPr>
        <p:spPr>
          <a:xfrm>
            <a:off x="2125080" y="1277640"/>
            <a:ext cx="347868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pen Sans"/>
              <a:buChar char="★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Bugs fixed on 19/09/2018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Adobe’s Security Bulletin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15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01" name="TextShape 3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 adobe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2125080" y="1277640"/>
            <a:ext cx="347868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Open Sans"/>
              <a:buChar char="★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Bugs fixed on 10/06/2018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03" name="Google Shape;248;p40" descr=""/>
          <p:cNvPicPr/>
          <p:nvPr/>
        </p:nvPicPr>
        <p:blipFill>
          <a:blip r:embed="rId1"/>
          <a:stretch/>
        </p:blipFill>
        <p:spPr>
          <a:xfrm>
            <a:off x="2726280" y="1882800"/>
            <a:ext cx="5332320" cy="265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What can we rewrite?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2031120" y="1370880"/>
            <a:ext cx="6790680" cy="601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can’t predict memory addresses.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16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07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 adobe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08" name="Google Shape;257;p41" descr=""/>
          <p:cNvPicPr/>
          <p:nvPr/>
        </p:nvPicPr>
        <p:blipFill>
          <a:blip r:embed="rId1"/>
          <a:stretch/>
        </p:blipFill>
        <p:spPr>
          <a:xfrm>
            <a:off x="4022640" y="3248640"/>
            <a:ext cx="1667520" cy="1894320"/>
          </a:xfrm>
          <a:prstGeom prst="rect">
            <a:avLst/>
          </a:prstGeom>
          <a:ln>
            <a:noFill/>
          </a:ln>
        </p:spPr>
      </p:pic>
      <p:sp>
        <p:nvSpPr>
          <p:cNvPr id="209" name="CustomShape 5"/>
          <p:cNvSpPr/>
          <p:nvPr/>
        </p:nvSpPr>
        <p:spPr>
          <a:xfrm>
            <a:off x="2031120" y="2696760"/>
            <a:ext cx="675108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don’t know the destination address.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2031120" y="1991520"/>
            <a:ext cx="684936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don’t know the base address of the wrongly index buffer.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Positioning objects in memory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2041200" y="1075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Heap spray with javascript.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17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14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 adobe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15" name="Google Shape;268;p42" descr=""/>
          <p:cNvPicPr/>
          <p:nvPr/>
        </p:nvPicPr>
        <p:blipFill>
          <a:blip r:embed="rId1"/>
          <a:stretch/>
        </p:blipFill>
        <p:spPr>
          <a:xfrm>
            <a:off x="2995920" y="1948680"/>
            <a:ext cx="4714560" cy="233604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269;p42" descr=""/>
          <p:cNvPicPr/>
          <p:nvPr/>
        </p:nvPicPr>
        <p:blipFill>
          <a:blip r:embed="rId2"/>
          <a:stretch/>
        </p:blipFill>
        <p:spPr>
          <a:xfrm>
            <a:off x="3169440" y="1685160"/>
            <a:ext cx="4367160" cy="286308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</p:spTree>
  </p:cSld>
  <p:timing>
    <p:tnLst>
      <p:par>
        <p:cTn id="142" dur="indefinite" restart="never" nodeType="tmRoot">
          <p:childTnLst>
            <p:seq>
              <p:cTn id="143" dur="indefinite" nodeType="mainSeq">
                <p:childTnLst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The floats array in memory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2041200" y="1075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Adobe uses the js spidermonkey engine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18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20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javascript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internals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21" name="Google Shape;278;p43" descr=""/>
          <p:cNvPicPr/>
          <p:nvPr/>
        </p:nvPicPr>
        <p:blipFill>
          <a:blip r:embed="rId1"/>
          <a:srcRect l="0" t="26168" r="0" b="0"/>
          <a:stretch/>
        </p:blipFill>
        <p:spPr>
          <a:xfrm>
            <a:off x="3522240" y="1809000"/>
            <a:ext cx="3360240" cy="263052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</p:spTree>
  </p:cSld>
  <p:timing>
    <p:tnLst>
      <p:par>
        <p:cTn id="156" dur="indefinite" restart="never" nodeType="tmRoot">
          <p:childTnLst>
            <p:seq>
              <p:cTn id="157" dur="indefinite" nodeType="mainSeq">
                <p:childTnLst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Who am I?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1993680" y="2859480"/>
            <a:ext cx="6790680" cy="155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Member of Infobyte’s faraday-labs.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Security Researcher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424242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bug hunting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424242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vuln research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Local Ping Pong Champion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1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31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intro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132" name="Google Shape;121;p26" descr=""/>
          <p:cNvPicPr/>
          <p:nvPr/>
        </p:nvPicPr>
        <p:blipFill>
          <a:blip r:embed="rId1"/>
          <a:srcRect l="0" t="0" r="30227" b="0"/>
          <a:stretch/>
        </p:blipFill>
        <p:spPr>
          <a:xfrm>
            <a:off x="3924000" y="1074600"/>
            <a:ext cx="1933560" cy="155664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NaN format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1949040" y="1316520"/>
            <a:ext cx="6790680" cy="654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Any element of the 2 DWORDS array.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19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25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javascript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internals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26" name="TextShape 5"/>
          <p:cNvSpPr txBox="1"/>
          <p:nvPr/>
        </p:nvSpPr>
        <p:spPr>
          <a:xfrm>
            <a:off x="1949040" y="3244320"/>
            <a:ext cx="6790680" cy="654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The first DWORD is the value or a data pointer, and the second one a tag that defines the 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TextShape 6"/>
          <p:cNvSpPr txBox="1"/>
          <p:nvPr/>
        </p:nvSpPr>
        <p:spPr>
          <a:xfrm>
            <a:off x="1949040" y="2204280"/>
            <a:ext cx="6790680" cy="654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If it isn’t a floating number, then it is an integer, null, undefined, boolean, object or string.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8" dur="indefinite" restart="never" nodeType="tmRoot">
          <p:childTnLst>
            <p:seq>
              <p:cTn id="169" dur="indefinite" nodeType="mainSeq">
                <p:childTnLst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4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Formato NaN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20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javascript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internals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31" name="Google Shape;296;p45" descr=""/>
          <p:cNvPicPr/>
          <p:nvPr/>
        </p:nvPicPr>
        <p:blipFill>
          <a:blip r:embed="rId1"/>
          <a:srcRect l="6700" t="0" r="3690" b="0"/>
          <a:stretch/>
        </p:blipFill>
        <p:spPr>
          <a:xfrm>
            <a:off x="1901160" y="2388960"/>
            <a:ext cx="2463120" cy="132228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  <p:pic>
        <p:nvPicPr>
          <p:cNvPr id="232" name="Google Shape;297;p45" descr=""/>
          <p:cNvPicPr/>
          <p:nvPr/>
        </p:nvPicPr>
        <p:blipFill>
          <a:blip r:embed="rId2"/>
          <a:srcRect l="3462" t="0" r="3517" b="0"/>
          <a:stretch/>
        </p:blipFill>
        <p:spPr>
          <a:xfrm>
            <a:off x="4598280" y="2199240"/>
            <a:ext cx="4149360" cy="161820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  <p:sp>
        <p:nvSpPr>
          <p:cNvPr id="233" name="CustomShape 4"/>
          <p:cNvSpPr/>
          <p:nvPr/>
        </p:nvSpPr>
        <p:spPr>
          <a:xfrm>
            <a:off x="2162880" y="1295640"/>
            <a:ext cx="3958560" cy="73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Arial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Types of data tags: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NaN format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21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javascript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internals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2049840" y="1145160"/>
            <a:ext cx="6675840" cy="33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Google Shape;307;p46" descr=""/>
          <p:cNvPicPr/>
          <p:nvPr/>
        </p:nvPicPr>
        <p:blipFill>
          <a:blip r:embed="rId1"/>
          <a:srcRect l="2721" t="0" r="5930" b="4934"/>
          <a:stretch/>
        </p:blipFill>
        <p:spPr>
          <a:xfrm>
            <a:off x="3084120" y="1273320"/>
            <a:ext cx="4298400" cy="325404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Stepping on Arrays headers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2041200" y="1468800"/>
            <a:ext cx="6790680" cy="3099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will trigger the Out of Bound write bug to crush a header of the heap spraying arrays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Cool read and write primitives by using 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They don’t support any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22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42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Stepping on Arrays headers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2041200" y="1065960"/>
            <a:ext cx="6790680" cy="506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Limitations: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23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46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2041200" y="1572480"/>
            <a:ext cx="6790680" cy="6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914400" indent="-342720">
              <a:lnSpc>
                <a:spcPct val="115000"/>
              </a:lnSpc>
              <a:buClr>
                <a:srgbClr val="424242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thread worker going through each element (possible garbage collector)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48" name="Google Shape;325;p48" descr=""/>
          <p:cNvPicPr/>
          <p:nvPr/>
        </p:nvPicPr>
        <p:blipFill>
          <a:blip r:embed="rId1"/>
          <a:stretch/>
        </p:blipFill>
        <p:spPr>
          <a:xfrm>
            <a:off x="3759840" y="2426400"/>
            <a:ext cx="2792880" cy="2171160"/>
          </a:xfrm>
          <a:prstGeom prst="rect">
            <a:avLst/>
          </a:prstGeom>
          <a:ln>
            <a:noFill/>
          </a:ln>
        </p:spPr>
      </p:pic>
      <p:pic>
        <p:nvPicPr>
          <p:cNvPr id="249" name="Google Shape;326;p48" descr=""/>
          <p:cNvPicPr/>
          <p:nvPr/>
        </p:nvPicPr>
        <p:blipFill>
          <a:blip r:embed="rId2"/>
          <a:stretch/>
        </p:blipFill>
        <p:spPr>
          <a:xfrm>
            <a:off x="3185280" y="2900880"/>
            <a:ext cx="5063760" cy="69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3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Stepping on Arrays headers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2041200" y="1468800"/>
            <a:ext cx="6790680" cy="59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Finding the stepped header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24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53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54" name="Google Shape;335;p49" descr=""/>
          <p:cNvPicPr/>
          <p:nvPr/>
        </p:nvPicPr>
        <p:blipFill>
          <a:blip r:embed="rId1"/>
          <a:srcRect l="0" t="4889" r="0" b="0"/>
          <a:stretch/>
        </p:blipFill>
        <p:spPr>
          <a:xfrm>
            <a:off x="2668680" y="2837160"/>
            <a:ext cx="5093640" cy="110520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  <p:pic>
        <p:nvPicPr>
          <p:cNvPr id="255" name="Google Shape;336;p49" descr=""/>
          <p:cNvPicPr/>
          <p:nvPr/>
        </p:nvPicPr>
        <p:blipFill>
          <a:blip r:embed="rId2"/>
          <a:stretch/>
        </p:blipFill>
        <p:spPr>
          <a:xfrm>
            <a:off x="2668680" y="2319480"/>
            <a:ext cx="5093280" cy="25956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  <p:pic>
        <p:nvPicPr>
          <p:cNvPr id="256" name="Google Shape;337;p49" descr=""/>
          <p:cNvPicPr/>
          <p:nvPr/>
        </p:nvPicPr>
        <p:blipFill>
          <a:blip r:embed="rId3"/>
          <a:stretch/>
        </p:blipFill>
        <p:spPr>
          <a:xfrm>
            <a:off x="3355920" y="2435400"/>
            <a:ext cx="3366360" cy="110520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</p:spTree>
  </p:cSld>
  <p:timing>
    <p:tnLst>
      <p:par>
        <p:cTn id="204" dur="indefinite" restart="never" nodeType="tmRoot">
          <p:childTnLst>
            <p:seq>
              <p:cTn id="205" dur="indefinite" nodeType="mainSeq">
                <p:childTnLst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0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8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Reading primitive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2041200" y="1468800"/>
            <a:ext cx="6790680" cy="59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Reading beyond the original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25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60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61" name="Google Shape;346;p50" descr=""/>
          <p:cNvPicPr/>
          <p:nvPr/>
        </p:nvPicPr>
        <p:blipFill>
          <a:blip r:embed="rId1"/>
          <a:stretch/>
        </p:blipFill>
        <p:spPr>
          <a:xfrm>
            <a:off x="3402000" y="2636640"/>
            <a:ext cx="3863520" cy="110592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</p:spTree>
  </p:cSld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9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4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1937160" y="3196080"/>
            <a:ext cx="673380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floating point format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26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5471280" y="4421520"/>
            <a:ext cx="2557440" cy="41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from hexa to a floating 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65" name="Google Shape;354;p51" descr=""/>
          <p:cNvPicPr/>
          <p:nvPr/>
        </p:nvPicPr>
        <p:blipFill>
          <a:blip r:embed="rId1"/>
          <a:stretch/>
        </p:blipFill>
        <p:spPr>
          <a:xfrm>
            <a:off x="2201760" y="545760"/>
            <a:ext cx="1781280" cy="295200"/>
          </a:xfrm>
          <a:prstGeom prst="rect">
            <a:avLst/>
          </a:prstGeom>
          <a:ln>
            <a:noFill/>
          </a:ln>
        </p:spPr>
      </p:pic>
      <p:pic>
        <p:nvPicPr>
          <p:cNvPr id="266" name="Google Shape;355;p51" descr=""/>
          <p:cNvPicPr/>
          <p:nvPr/>
        </p:nvPicPr>
        <p:blipFill>
          <a:blip r:embed="rId2"/>
          <a:stretch/>
        </p:blipFill>
        <p:spPr>
          <a:xfrm>
            <a:off x="2201760" y="1153080"/>
            <a:ext cx="4990680" cy="190080"/>
          </a:xfrm>
          <a:prstGeom prst="rect">
            <a:avLst/>
          </a:prstGeom>
          <a:ln>
            <a:noFill/>
          </a:ln>
        </p:spPr>
      </p:pic>
      <p:pic>
        <p:nvPicPr>
          <p:cNvPr id="267" name="Google Shape;356;p51" descr=""/>
          <p:cNvPicPr/>
          <p:nvPr/>
        </p:nvPicPr>
        <p:blipFill>
          <a:blip r:embed="rId3"/>
          <a:stretch/>
        </p:blipFill>
        <p:spPr>
          <a:xfrm>
            <a:off x="1983960" y="1106280"/>
            <a:ext cx="390240" cy="694800"/>
          </a:xfrm>
          <a:prstGeom prst="rect">
            <a:avLst/>
          </a:prstGeom>
          <a:ln>
            <a:noFill/>
          </a:ln>
        </p:spPr>
      </p:pic>
      <p:pic>
        <p:nvPicPr>
          <p:cNvPr id="268" name="Google Shape;357;p51" descr=""/>
          <p:cNvPicPr/>
          <p:nvPr/>
        </p:nvPicPr>
        <p:blipFill>
          <a:blip r:embed="rId4"/>
          <a:stretch/>
        </p:blipFill>
        <p:spPr>
          <a:xfrm>
            <a:off x="2275200" y="1112400"/>
            <a:ext cx="942480" cy="685440"/>
          </a:xfrm>
          <a:prstGeom prst="rect">
            <a:avLst/>
          </a:prstGeom>
          <a:ln>
            <a:noFill/>
          </a:ln>
        </p:spPr>
      </p:pic>
      <p:pic>
        <p:nvPicPr>
          <p:cNvPr id="269" name="Google Shape;358;p51" descr=""/>
          <p:cNvPicPr/>
          <p:nvPr/>
        </p:nvPicPr>
        <p:blipFill>
          <a:blip r:embed="rId5"/>
          <a:stretch/>
        </p:blipFill>
        <p:spPr>
          <a:xfrm>
            <a:off x="3092400" y="756000"/>
            <a:ext cx="4171680" cy="1476000"/>
          </a:xfrm>
          <a:prstGeom prst="rect">
            <a:avLst/>
          </a:prstGeom>
          <a:ln>
            <a:noFill/>
          </a:ln>
        </p:spPr>
      </p:pic>
      <p:pic>
        <p:nvPicPr>
          <p:cNvPr id="270" name="Google Shape;359;p51" descr=""/>
          <p:cNvPicPr/>
          <p:nvPr/>
        </p:nvPicPr>
        <p:blipFill>
          <a:blip r:embed="rId6"/>
          <a:stretch/>
        </p:blipFill>
        <p:spPr>
          <a:xfrm>
            <a:off x="2201760" y="2377800"/>
            <a:ext cx="2848680" cy="817920"/>
          </a:xfrm>
          <a:prstGeom prst="rect">
            <a:avLst/>
          </a:prstGeom>
          <a:ln>
            <a:noFill/>
          </a:ln>
        </p:spPr>
      </p:pic>
      <p:pic>
        <p:nvPicPr>
          <p:cNvPr id="271" name="Google Shape;360;p51" descr=""/>
          <p:cNvPicPr/>
          <p:nvPr/>
        </p:nvPicPr>
        <p:blipFill>
          <a:blip r:embed="rId7"/>
          <a:stretch/>
        </p:blipFill>
        <p:spPr>
          <a:xfrm>
            <a:off x="2275200" y="2567880"/>
            <a:ext cx="2943000" cy="437760"/>
          </a:xfrm>
          <a:prstGeom prst="rect">
            <a:avLst/>
          </a:prstGeom>
          <a:ln>
            <a:noFill/>
          </a:ln>
        </p:spPr>
      </p:pic>
      <p:pic>
        <p:nvPicPr>
          <p:cNvPr id="272" name="Google Shape;361;p51" descr=""/>
          <p:cNvPicPr/>
          <p:nvPr/>
        </p:nvPicPr>
        <p:blipFill>
          <a:blip r:embed="rId8"/>
          <a:stretch/>
        </p:blipFill>
        <p:spPr>
          <a:xfrm>
            <a:off x="5154480" y="2606040"/>
            <a:ext cx="2037960" cy="36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1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1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6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3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1937160" y="3196080"/>
            <a:ext cx="673380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floating point format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27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5471280" y="4421520"/>
            <a:ext cx="2557440" cy="41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from hexa to a floating 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76" name="Google Shape;369;p52" descr=""/>
          <p:cNvPicPr/>
          <p:nvPr/>
        </p:nvPicPr>
        <p:blipFill>
          <a:blip r:embed="rId1"/>
          <a:stretch/>
        </p:blipFill>
        <p:spPr>
          <a:xfrm>
            <a:off x="2546640" y="495360"/>
            <a:ext cx="5028120" cy="289116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1937160" y="3196080"/>
            <a:ext cx="673380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floating point format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28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4192920" y="4402800"/>
            <a:ext cx="4013640" cy="41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From a floating point to hexa with float bigger than 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80" name="Google Shape;377;p53" descr=""/>
          <p:cNvPicPr/>
          <p:nvPr/>
        </p:nvPicPr>
        <p:blipFill>
          <a:blip r:embed="rId1"/>
          <a:stretch/>
        </p:blipFill>
        <p:spPr>
          <a:xfrm>
            <a:off x="2925360" y="658440"/>
            <a:ext cx="583920" cy="276480"/>
          </a:xfrm>
          <a:prstGeom prst="rect">
            <a:avLst/>
          </a:prstGeom>
          <a:ln>
            <a:noFill/>
          </a:ln>
        </p:spPr>
      </p:pic>
      <p:pic>
        <p:nvPicPr>
          <p:cNvPr id="281" name="Google Shape;378;p53" descr=""/>
          <p:cNvPicPr/>
          <p:nvPr/>
        </p:nvPicPr>
        <p:blipFill>
          <a:blip r:embed="rId2"/>
          <a:stretch/>
        </p:blipFill>
        <p:spPr>
          <a:xfrm>
            <a:off x="2826720" y="1045080"/>
            <a:ext cx="780840" cy="342720"/>
          </a:xfrm>
          <a:prstGeom prst="rect">
            <a:avLst/>
          </a:prstGeom>
          <a:ln>
            <a:noFill/>
          </a:ln>
        </p:spPr>
      </p:pic>
      <p:pic>
        <p:nvPicPr>
          <p:cNvPr id="282" name="Google Shape;379;p53" descr=""/>
          <p:cNvPicPr/>
          <p:nvPr/>
        </p:nvPicPr>
        <p:blipFill>
          <a:blip r:embed="rId3"/>
          <a:stretch/>
        </p:blipFill>
        <p:spPr>
          <a:xfrm>
            <a:off x="2523600" y="1387800"/>
            <a:ext cx="1800000" cy="694800"/>
          </a:xfrm>
          <a:prstGeom prst="rect">
            <a:avLst/>
          </a:prstGeom>
          <a:ln>
            <a:noFill/>
          </a:ln>
        </p:spPr>
      </p:pic>
      <p:pic>
        <p:nvPicPr>
          <p:cNvPr id="283" name="Google Shape;380;p53" descr=""/>
          <p:cNvPicPr/>
          <p:nvPr/>
        </p:nvPicPr>
        <p:blipFill>
          <a:blip r:embed="rId4"/>
          <a:stretch/>
        </p:blipFill>
        <p:spPr>
          <a:xfrm>
            <a:off x="2686320" y="2224080"/>
            <a:ext cx="466200" cy="342720"/>
          </a:xfrm>
          <a:prstGeom prst="rect">
            <a:avLst/>
          </a:prstGeom>
          <a:ln>
            <a:noFill/>
          </a:ln>
        </p:spPr>
      </p:pic>
      <p:pic>
        <p:nvPicPr>
          <p:cNvPr id="284" name="Google Shape;381;p53" descr=""/>
          <p:cNvPicPr/>
          <p:nvPr/>
        </p:nvPicPr>
        <p:blipFill>
          <a:blip r:embed="rId5"/>
          <a:stretch/>
        </p:blipFill>
        <p:spPr>
          <a:xfrm>
            <a:off x="3398760" y="2247840"/>
            <a:ext cx="1294920" cy="294840"/>
          </a:xfrm>
          <a:prstGeom prst="rect">
            <a:avLst/>
          </a:prstGeom>
          <a:ln>
            <a:noFill/>
          </a:ln>
        </p:spPr>
      </p:pic>
      <p:pic>
        <p:nvPicPr>
          <p:cNvPr id="285" name="Google Shape;382;p53" descr=""/>
          <p:cNvPicPr/>
          <p:nvPr/>
        </p:nvPicPr>
        <p:blipFill>
          <a:blip r:embed="rId6"/>
          <a:stretch/>
        </p:blipFill>
        <p:spPr>
          <a:xfrm>
            <a:off x="4884120" y="480240"/>
            <a:ext cx="2095200" cy="866520"/>
          </a:xfrm>
          <a:prstGeom prst="rect">
            <a:avLst/>
          </a:prstGeom>
          <a:ln>
            <a:noFill/>
          </a:ln>
        </p:spPr>
      </p:pic>
      <p:pic>
        <p:nvPicPr>
          <p:cNvPr id="286" name="Google Shape;383;p53" descr=""/>
          <p:cNvPicPr/>
          <p:nvPr/>
        </p:nvPicPr>
        <p:blipFill>
          <a:blip r:embed="rId7"/>
          <a:stretch/>
        </p:blipFill>
        <p:spPr>
          <a:xfrm>
            <a:off x="4827960" y="1421280"/>
            <a:ext cx="2733480" cy="628200"/>
          </a:xfrm>
          <a:prstGeom prst="rect">
            <a:avLst/>
          </a:prstGeom>
          <a:ln>
            <a:noFill/>
          </a:ln>
        </p:spPr>
      </p:pic>
      <p:pic>
        <p:nvPicPr>
          <p:cNvPr id="287" name="Google Shape;384;p53" descr=""/>
          <p:cNvPicPr/>
          <p:nvPr/>
        </p:nvPicPr>
        <p:blipFill>
          <a:blip r:embed="rId8"/>
          <a:stretch/>
        </p:blipFill>
        <p:spPr>
          <a:xfrm>
            <a:off x="4576680" y="2776680"/>
            <a:ext cx="2513520" cy="41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0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5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5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0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5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0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Previous work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2041200" y="2073960"/>
            <a:ext cx="6790680" cy="995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 u="sng">
                <a:solidFill>
                  <a:srgbClr val="01afd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hlinkClick r:id="rId1"/>
              </a:rPr>
              <a:t>Sebastian apelt</a:t>
            </a: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</a:t>
            </a: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at infiltrate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 u="sng">
                <a:solidFill>
                  <a:srgbClr val="01afd1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hlinkClick r:id="rId2"/>
              </a:rPr>
              <a:t>The shadow over firefox</a:t>
            </a: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</a:t>
            </a: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on phrack 69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2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36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intro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2041200" y="1468800"/>
            <a:ext cx="6790680" cy="2201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If the float is between 0 and 1, it multiplies by two instead of dividing it.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If the fraction can’t be represented as the sum of negative powers of two, it will approach until the distance is lower than 2</a:t>
            </a:r>
            <a:r>
              <a:rPr b="0" lang="en-US" sz="1800" spc="-1" strike="noStrike" baseline="30000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53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Things to consider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29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91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floating point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timing>
    <p:tnLst>
      <p:par>
        <p:cTn id="321" dur="indefinite" restart="never" nodeType="tmRoot">
          <p:childTnLst>
            <p:seq>
              <p:cTn id="322" dur="indefinite" nodeType="mainSeq">
                <p:childTnLst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Python algorithm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2041200" y="1468800"/>
            <a:ext cx="6790680" cy="56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Understanding the leaked number: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30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95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floating points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296" name="Google Shape;401;p55" descr=""/>
          <p:cNvPicPr/>
          <p:nvPr/>
        </p:nvPicPr>
        <p:blipFill>
          <a:blip r:embed="rId1"/>
          <a:stretch/>
        </p:blipFill>
        <p:spPr>
          <a:xfrm>
            <a:off x="2577600" y="2755800"/>
            <a:ext cx="5370120" cy="39312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  <p:pic>
        <p:nvPicPr>
          <p:cNvPr id="297" name="Google Shape;402;p55" descr=""/>
          <p:cNvPicPr/>
          <p:nvPr/>
        </p:nvPicPr>
        <p:blipFill>
          <a:blip r:embed="rId2"/>
          <a:srcRect l="0" t="72495" r="40663" b="0"/>
          <a:stretch/>
        </p:blipFill>
        <p:spPr>
          <a:xfrm>
            <a:off x="4165920" y="2477520"/>
            <a:ext cx="2193120" cy="94968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</p:spTree>
  </p:cSld>
  <p:timing>
    <p:tnLst>
      <p:par>
        <p:cTn id="328" dur="indefinite" restart="never" nodeType="tmRoot">
          <p:childTnLst>
            <p:seq>
              <p:cTn id="329" dur="indefinite" nodeType="mainSeq">
                <p:childTnLst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4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9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6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¿What do we have so far?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2041200" y="1468800"/>
            <a:ext cx="6790680" cy="2745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From the crafted array we can access the subsequent arrays.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can’t create objects.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only query our data.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1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have an almost self-referential pointer because of the agglutinated spray.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31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01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timing>
    <p:tnLst>
      <p:par>
        <p:cTn id="347" dur="indefinite" restart="never" nodeType="tmRoot">
          <p:childTnLst>
            <p:seq>
              <p:cTn id="348" dur="indefinite" nodeType="mainSeq">
                <p:childTnLst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3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415;p57" descr=""/>
          <p:cNvPicPr/>
          <p:nvPr/>
        </p:nvPicPr>
        <p:blipFill>
          <a:blip r:embed="rId1"/>
          <a:srcRect l="20958" t="7661" r="37218" b="6511"/>
          <a:stretch/>
        </p:blipFill>
        <p:spPr>
          <a:xfrm>
            <a:off x="2617920" y="492480"/>
            <a:ext cx="2077200" cy="4360680"/>
          </a:xfrm>
          <a:prstGeom prst="rect">
            <a:avLst/>
          </a:prstGeom>
          <a:ln>
            <a:noFill/>
          </a:ln>
        </p:spPr>
      </p:pic>
      <p:pic>
        <p:nvPicPr>
          <p:cNvPr id="303" name="Google Shape;416;p57" descr=""/>
          <p:cNvPicPr/>
          <p:nvPr/>
        </p:nvPicPr>
        <p:blipFill>
          <a:blip r:embed="rId2"/>
          <a:srcRect l="19360" t="0" r="41630" b="13079"/>
          <a:stretch/>
        </p:blipFill>
        <p:spPr>
          <a:xfrm>
            <a:off x="2670120" y="142560"/>
            <a:ext cx="1973160" cy="4408560"/>
          </a:xfrm>
          <a:prstGeom prst="rect">
            <a:avLst/>
          </a:prstGeom>
          <a:ln>
            <a:noFill/>
          </a:ln>
        </p:spPr>
      </p:pic>
      <p:sp>
        <p:nvSpPr>
          <p:cNvPr id="304" name="TextShape 1"/>
          <p:cNvSpPr txBox="1"/>
          <p:nvPr/>
        </p:nvSpPr>
        <p:spPr>
          <a:xfrm>
            <a:off x="4899960" y="3393000"/>
            <a:ext cx="384588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object builder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32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306" name="Google Shape;419;p57" descr=""/>
          <p:cNvPicPr/>
          <p:nvPr/>
        </p:nvPicPr>
        <p:blipFill>
          <a:blip r:embed="rId3"/>
          <a:srcRect l="0" t="0" r="54394" b="0"/>
          <a:stretch/>
        </p:blipFill>
        <p:spPr>
          <a:xfrm>
            <a:off x="1765440" y="142560"/>
            <a:ext cx="1428840" cy="4518720"/>
          </a:xfrm>
          <a:prstGeom prst="rect">
            <a:avLst/>
          </a:prstGeom>
          <a:ln>
            <a:noFill/>
          </a:ln>
        </p:spPr>
      </p:pic>
      <p:pic>
        <p:nvPicPr>
          <p:cNvPr id="307" name="Google Shape;420;p57" descr=""/>
          <p:cNvPicPr/>
          <p:nvPr/>
        </p:nvPicPr>
        <p:blipFill>
          <a:blip r:embed="rId4"/>
          <a:stretch/>
        </p:blipFill>
        <p:spPr>
          <a:xfrm>
            <a:off x="4328640" y="263160"/>
            <a:ext cx="1131840" cy="4589640"/>
          </a:xfrm>
          <a:prstGeom prst="rect">
            <a:avLst/>
          </a:prstGeom>
          <a:ln>
            <a:noFill/>
          </a:ln>
        </p:spPr>
      </p:pic>
      <p:pic>
        <p:nvPicPr>
          <p:cNvPr id="308" name="Google Shape;421;p57" descr=""/>
          <p:cNvPicPr/>
          <p:nvPr/>
        </p:nvPicPr>
        <p:blipFill>
          <a:blip r:embed="rId5"/>
          <a:stretch/>
        </p:blipFill>
        <p:spPr>
          <a:xfrm>
            <a:off x="3066120" y="714240"/>
            <a:ext cx="1006560" cy="1346040"/>
          </a:xfrm>
          <a:prstGeom prst="rect">
            <a:avLst/>
          </a:prstGeom>
          <a:ln>
            <a:noFill/>
          </a:ln>
        </p:spPr>
      </p:pic>
      <p:pic>
        <p:nvPicPr>
          <p:cNvPr id="309" name="Google Shape;422;p57" descr=""/>
          <p:cNvPicPr/>
          <p:nvPr/>
        </p:nvPicPr>
        <p:blipFill>
          <a:blip r:embed="rId6"/>
          <a:stretch/>
        </p:blipFill>
        <p:spPr>
          <a:xfrm>
            <a:off x="3549240" y="2612520"/>
            <a:ext cx="1094040" cy="1385640"/>
          </a:xfrm>
          <a:prstGeom prst="rect">
            <a:avLst/>
          </a:prstGeom>
          <a:ln>
            <a:noFill/>
          </a:ln>
        </p:spPr>
      </p:pic>
      <p:pic>
        <p:nvPicPr>
          <p:cNvPr id="310" name="Google Shape;423;p57" descr=""/>
          <p:cNvPicPr/>
          <p:nvPr/>
        </p:nvPicPr>
        <p:blipFill>
          <a:blip r:embed="rId7"/>
          <a:srcRect l="23438" t="43720" r="46465" b="31810"/>
          <a:stretch/>
        </p:blipFill>
        <p:spPr>
          <a:xfrm>
            <a:off x="2856960" y="2360520"/>
            <a:ext cx="1471680" cy="1215720"/>
          </a:xfrm>
          <a:prstGeom prst="rect">
            <a:avLst/>
          </a:prstGeom>
          <a:ln>
            <a:noFill/>
          </a:ln>
        </p:spPr>
      </p:pic>
      <p:pic>
        <p:nvPicPr>
          <p:cNvPr id="311" name="Google Shape;424;p57" descr=""/>
          <p:cNvPicPr/>
          <p:nvPr/>
        </p:nvPicPr>
        <p:blipFill>
          <a:blip r:embed="rId8"/>
          <a:srcRect l="23023" t="46837" r="42192" b="28583"/>
          <a:stretch/>
        </p:blipFill>
        <p:spPr>
          <a:xfrm>
            <a:off x="3331440" y="2508840"/>
            <a:ext cx="1759320" cy="1274760"/>
          </a:xfrm>
          <a:prstGeom prst="rect">
            <a:avLst/>
          </a:prstGeom>
          <a:ln>
            <a:noFill/>
          </a:ln>
        </p:spPr>
      </p:pic>
      <p:pic>
        <p:nvPicPr>
          <p:cNvPr id="312" name="Google Shape;425;p57" descr=""/>
          <p:cNvPicPr/>
          <p:nvPr/>
        </p:nvPicPr>
        <p:blipFill>
          <a:blip r:embed="rId9"/>
          <a:stretch/>
        </p:blipFill>
        <p:spPr>
          <a:xfrm>
            <a:off x="4399200" y="1872000"/>
            <a:ext cx="957240" cy="525240"/>
          </a:xfrm>
          <a:prstGeom prst="rect">
            <a:avLst/>
          </a:prstGeom>
          <a:ln>
            <a:noFill/>
          </a:ln>
        </p:spPr>
      </p:pic>
      <p:pic>
        <p:nvPicPr>
          <p:cNvPr id="313" name="Google Shape;426;p57" descr=""/>
          <p:cNvPicPr/>
          <p:nvPr/>
        </p:nvPicPr>
        <p:blipFill>
          <a:blip r:embed="rId10"/>
          <a:stretch/>
        </p:blipFill>
        <p:spPr>
          <a:xfrm>
            <a:off x="3066120" y="2592000"/>
            <a:ext cx="1006560" cy="1274400"/>
          </a:xfrm>
          <a:prstGeom prst="rect">
            <a:avLst/>
          </a:prstGeom>
          <a:ln>
            <a:noFill/>
          </a:ln>
        </p:spPr>
      </p:pic>
      <p:pic>
        <p:nvPicPr>
          <p:cNvPr id="314" name="Google Shape;427;p57" descr=""/>
          <p:cNvPicPr/>
          <p:nvPr/>
        </p:nvPicPr>
        <p:blipFill>
          <a:blip r:embed="rId11"/>
          <a:stretch/>
        </p:blipFill>
        <p:spPr>
          <a:xfrm>
            <a:off x="3556800" y="2743200"/>
            <a:ext cx="1050120" cy="8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4" dur="indefinite" restart="never" nodeType="tmRoot">
          <p:childTnLst>
            <p:seq>
              <p:cTn id="355" dur="indefinite" nodeType="mainSeq">
                <p:childTnLst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0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5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8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3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8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5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0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8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3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Reading primitive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2041200" y="1142640"/>
            <a:ext cx="6790680" cy="852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With the object builder we create an arbitrary string element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33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18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319" name="Google Shape;436;p58" descr=""/>
          <p:cNvPicPr/>
          <p:nvPr/>
        </p:nvPicPr>
        <p:blipFill>
          <a:blip r:embed="rId1"/>
          <a:stretch/>
        </p:blipFill>
        <p:spPr>
          <a:xfrm>
            <a:off x="2836440" y="2462400"/>
            <a:ext cx="5200200" cy="1257120"/>
          </a:xfrm>
          <a:prstGeom prst="rect">
            <a:avLst/>
          </a:prstGeom>
          <a:ln>
            <a:noFill/>
          </a:ln>
        </p:spPr>
      </p:pic>
      <p:pic>
        <p:nvPicPr>
          <p:cNvPr id="320" name="Google Shape;437;p58" descr=""/>
          <p:cNvPicPr/>
          <p:nvPr/>
        </p:nvPicPr>
        <p:blipFill>
          <a:blip r:embed="rId2"/>
          <a:stretch/>
        </p:blipFill>
        <p:spPr>
          <a:xfrm>
            <a:off x="5124600" y="2600640"/>
            <a:ext cx="2592360" cy="111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1" dur="indefinite" restart="never" nodeType="tmRoot">
          <p:childTnLst>
            <p:seq>
              <p:cTn id="422" dur="indefinite" nodeType="mainSeq">
                <p:childTnLst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2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Reading primitive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2041200" y="1820160"/>
            <a:ext cx="6730920" cy="1503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Full access of the memory space.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If we pass it through unescape it comes out as hexa.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Easy way of prototyping readDWORD and readBYTE helper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34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24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timing>
    <p:tnLst>
      <p:par>
        <p:cTn id="438" dur="indefinite" restart="never" nodeType="tmRoot">
          <p:childTnLst>
            <p:seq>
              <p:cTn id="439" dur="indefinite" nodeType="mainSeq">
                <p:childTnLst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4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450;p60" descr=""/>
          <p:cNvPicPr/>
          <p:nvPr/>
        </p:nvPicPr>
        <p:blipFill>
          <a:blip r:embed="rId1"/>
          <a:stretch/>
        </p:blipFill>
        <p:spPr>
          <a:xfrm>
            <a:off x="2390400" y="2268000"/>
            <a:ext cx="1050840" cy="273240"/>
          </a:xfrm>
          <a:prstGeom prst="rect">
            <a:avLst/>
          </a:prstGeom>
          <a:ln>
            <a:noFill/>
          </a:ln>
        </p:spPr>
      </p:pic>
      <p:pic>
        <p:nvPicPr>
          <p:cNvPr id="326" name="Google Shape;451;p60" descr=""/>
          <p:cNvPicPr/>
          <p:nvPr/>
        </p:nvPicPr>
        <p:blipFill>
          <a:blip r:embed="rId2"/>
          <a:stretch/>
        </p:blipFill>
        <p:spPr>
          <a:xfrm>
            <a:off x="2390400" y="2055600"/>
            <a:ext cx="1050840" cy="273240"/>
          </a:xfrm>
          <a:prstGeom prst="rect">
            <a:avLst/>
          </a:prstGeom>
          <a:ln>
            <a:noFill/>
          </a:ln>
        </p:spPr>
      </p:pic>
      <p:pic>
        <p:nvPicPr>
          <p:cNvPr id="327" name="Google Shape;452;p60" descr=""/>
          <p:cNvPicPr/>
          <p:nvPr/>
        </p:nvPicPr>
        <p:blipFill>
          <a:blip r:embed="rId3"/>
          <a:stretch/>
        </p:blipFill>
        <p:spPr>
          <a:xfrm>
            <a:off x="2390400" y="1847880"/>
            <a:ext cx="1050840" cy="273240"/>
          </a:xfrm>
          <a:prstGeom prst="rect">
            <a:avLst/>
          </a:prstGeom>
          <a:ln>
            <a:noFill/>
          </a:ln>
        </p:spPr>
      </p:pic>
      <p:pic>
        <p:nvPicPr>
          <p:cNvPr id="328" name="Google Shape;453;p60" descr=""/>
          <p:cNvPicPr/>
          <p:nvPr/>
        </p:nvPicPr>
        <p:blipFill>
          <a:blip r:embed="rId4"/>
          <a:stretch/>
        </p:blipFill>
        <p:spPr>
          <a:xfrm>
            <a:off x="2390400" y="1657440"/>
            <a:ext cx="1050840" cy="273240"/>
          </a:xfrm>
          <a:prstGeom prst="rect">
            <a:avLst/>
          </a:prstGeom>
          <a:ln>
            <a:noFill/>
          </a:ln>
        </p:spPr>
      </p:pic>
      <p:pic>
        <p:nvPicPr>
          <p:cNvPr id="329" name="Google Shape;454;p60" descr=""/>
          <p:cNvPicPr/>
          <p:nvPr/>
        </p:nvPicPr>
        <p:blipFill>
          <a:blip r:embed="rId5"/>
          <a:stretch/>
        </p:blipFill>
        <p:spPr>
          <a:xfrm>
            <a:off x="2390400" y="1427760"/>
            <a:ext cx="1050840" cy="273240"/>
          </a:xfrm>
          <a:prstGeom prst="rect">
            <a:avLst/>
          </a:prstGeom>
          <a:ln>
            <a:noFill/>
          </a:ln>
        </p:spPr>
      </p:pic>
      <p:sp>
        <p:nvSpPr>
          <p:cNvPr id="330" name="TextShape 1"/>
          <p:cNvSpPr txBox="1"/>
          <p:nvPr/>
        </p:nvSpPr>
        <p:spPr>
          <a:xfrm>
            <a:off x="2163240" y="3845160"/>
            <a:ext cx="673380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pseudo writing primitive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35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4646880" y="4402800"/>
            <a:ext cx="3560040" cy="41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Google Shape;458;p60" descr=""/>
          <p:cNvPicPr/>
          <p:nvPr/>
        </p:nvPicPr>
        <p:blipFill>
          <a:blip r:embed="rId6"/>
          <a:stretch/>
        </p:blipFill>
        <p:spPr>
          <a:xfrm>
            <a:off x="1419840" y="123840"/>
            <a:ext cx="2208960" cy="423180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459;p60" descr=""/>
          <p:cNvPicPr/>
          <p:nvPr/>
        </p:nvPicPr>
        <p:blipFill>
          <a:blip r:embed="rId7"/>
          <a:stretch/>
        </p:blipFill>
        <p:spPr>
          <a:xfrm>
            <a:off x="5626800" y="91800"/>
            <a:ext cx="1062000" cy="4200840"/>
          </a:xfrm>
          <a:prstGeom prst="rect">
            <a:avLst/>
          </a:prstGeom>
          <a:ln>
            <a:noFill/>
          </a:ln>
        </p:spPr>
      </p:pic>
      <p:pic>
        <p:nvPicPr>
          <p:cNvPr id="335" name="Google Shape;460;p60" descr=""/>
          <p:cNvPicPr/>
          <p:nvPr/>
        </p:nvPicPr>
        <p:blipFill>
          <a:blip r:embed="rId8"/>
          <a:stretch/>
        </p:blipFill>
        <p:spPr>
          <a:xfrm>
            <a:off x="5671800" y="3657240"/>
            <a:ext cx="1007640" cy="23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5" dur="indefinite" restart="never" nodeType="tmRoot">
          <p:childTnLst>
            <p:seq>
              <p:cTn id="446" dur="indefinite" nodeType="mainSeq">
                <p:childTnLst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1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3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0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4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9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4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Pseudo writing primitive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2041200" y="1468800"/>
            <a:ext cx="6790680" cy="3099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as long as we find a header "k" it will let me rewrite it with fake arrays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the landing must be writable, not the header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 did not have to fix the linked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36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39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Taking control of the execution flow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2041200" y="1468800"/>
            <a:ext cx="6790680" cy="3099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can create a reference to a function of js like app.alert and that leaves a pointer in the 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duplicate that object with the object builder but with the modified function pointer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one-shoot is not allowed, “it doesn’t work with DEP”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37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43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Using the trampoline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2041200" y="1143000"/>
            <a:ext cx="6790680" cy="15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create a reference to app.alert and a fake object duplicating that object but with the redirected ptr function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To deactivate DEP we write the ROP by overwriting a call table in .data of the module EScript.api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38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47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348" name="Google Shape;485;p63" descr=""/>
          <p:cNvPicPr/>
          <p:nvPr/>
        </p:nvPicPr>
        <p:blipFill>
          <a:blip r:embed="rId1"/>
          <a:stretch/>
        </p:blipFill>
        <p:spPr>
          <a:xfrm>
            <a:off x="3535920" y="3061080"/>
            <a:ext cx="3801240" cy="57744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</p:spTree>
  </p:cSld>
  <p:timing>
    <p:tnLst>
      <p:par>
        <p:cTn id="495" dur="indefinite" restart="never" nodeType="tmRoot">
          <p:childTnLst>
            <p:seq>
              <p:cTn id="496" dur="indefinite" nodeType="mainSeq">
                <p:childTnLst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1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Agenda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2041200" y="1468800"/>
            <a:ext cx="6790680" cy="3099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Out of Bounds bugs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Javascript Internals at Adobe Reader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IEEE 754 or floating point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exploiting for fun and profit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3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40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intro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 algn="ctr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Landing the ropchain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2041200" y="1143000"/>
            <a:ext cx="6790680" cy="15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make the floating fake array by positioning the ropchain: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39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52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353" name="Google Shape;494;p64" descr=""/>
          <p:cNvPicPr/>
          <p:nvPr/>
        </p:nvPicPr>
        <p:blipFill>
          <a:blip r:embed="rId1"/>
          <a:stretch/>
        </p:blipFill>
        <p:spPr>
          <a:xfrm>
            <a:off x="2444040" y="2018880"/>
            <a:ext cx="5984640" cy="227880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</p:spTree>
  </p:cSld>
  <p:timing>
    <p:tnLst>
      <p:par>
        <p:cTn id="507" dur="indefinite" restart="never" nodeType="tmRoot">
          <p:childTnLst>
            <p:seq>
              <p:cTn id="508" dur="indefinite" nodeType="mainSeq">
                <p:childTnLst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8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Taking control of the execution flow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2041200" y="1143000"/>
            <a:ext cx="6790680" cy="15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We divert the flow to the indirect call and lift as a first gadget a stack pivot that leaves us positioned the ropchain in the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40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57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release the kraken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358" name="Google Shape;503;p65" descr=""/>
          <p:cNvPicPr/>
          <p:nvPr/>
        </p:nvPicPr>
        <p:blipFill>
          <a:blip r:embed="rId1"/>
          <a:stretch/>
        </p:blipFill>
        <p:spPr>
          <a:xfrm>
            <a:off x="3438360" y="2801520"/>
            <a:ext cx="4176360" cy="51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9" dur="indefinite" restart="never" nodeType="tmRoot">
          <p:childTnLst>
            <p:seq>
              <p:cTn id="520" dur="indefinite" nodeType="mainSeq">
                <p:childTnLst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5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1937160" y="3196080"/>
            <a:ext cx="673380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demo time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41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361" name="Google Shape;510;p66" descr=""/>
          <p:cNvPicPr/>
          <p:nvPr/>
        </p:nvPicPr>
        <p:blipFill>
          <a:blip r:embed="rId1"/>
          <a:stretch/>
        </p:blipFill>
        <p:spPr>
          <a:xfrm>
            <a:off x="2753280" y="933480"/>
            <a:ext cx="2505240" cy="317376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Tips to consider 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2041200" y="1143000"/>
            <a:ext cx="6790680" cy="2588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There is a similar technique with ArrayBuffers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The primitives are simpler, reading writing throughout the memory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Not so automatic the taken execution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 saw it after I did this, when an exploit appeared without payload, 4 months ago.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42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65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final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timing>
    <p:tnLst>
      <p:par>
        <p:cTn id="531" dur="indefinite" restart="never" nodeType="tmRoot">
          <p:childTnLst>
            <p:seq>
              <p:cTn id="532" dur="indefinite" nodeType="mainSeq">
                <p:childTnLst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523;p6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67" name="CustomShape 1"/>
          <p:cNvSpPr/>
          <p:nvPr/>
        </p:nvSpPr>
        <p:spPr>
          <a:xfrm>
            <a:off x="966240" y="2315160"/>
            <a:ext cx="7211520" cy="150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Thank you,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Questions?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29880" y="3785760"/>
            <a:ext cx="908352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Javier “pasta” Aguinaga</a:t>
            </a: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        jaguinaga@faradaysec.com          </a:t>
            </a:r>
            <a:r>
              <a:rPr b="0" i="1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twitter</a:t>
            </a: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  @pastacls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 algn="ctr">
              <a:lnSpc>
                <a:spcPct val="100000"/>
              </a:lnSpc>
            </a:pP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www.faradaysec.com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369" name="Google Shape;526;p68" descr=""/>
          <p:cNvPicPr/>
          <p:nvPr/>
        </p:nvPicPr>
        <p:blipFill>
          <a:blip r:embed="rId2"/>
          <a:stretch/>
        </p:blipFill>
        <p:spPr>
          <a:xfrm>
            <a:off x="4311360" y="1428480"/>
            <a:ext cx="260280" cy="31356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2041200" y="202680"/>
            <a:ext cx="679068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Out of Bound bugs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2041200" y="1468800"/>
            <a:ext cx="6242400" cy="3099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Out of Bound 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Out of Bound write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200000"/>
              </a:lnSpc>
              <a:buClr>
                <a:srgbClr val="424242"/>
              </a:buClr>
              <a:buFont typeface="Open Sans"/>
              <a:buChar char="★"/>
            </a:pPr>
            <a:r>
              <a:rPr b="0" lang="en-US" sz="18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OOB bug fixes in Adobe Reader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0" y="542520"/>
            <a:ext cx="16675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72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4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44" name="TextShape 4"/>
          <p:cNvSpPr txBox="1"/>
          <p:nvPr/>
        </p:nvSpPr>
        <p:spPr>
          <a:xfrm>
            <a:off x="0" y="1185120"/>
            <a:ext cx="1667520" cy="1930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1" lang="en-US" sz="3000" spc="-1" strike="noStrike">
                <a:solidFill>
                  <a:srgbClr val="fffefe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intro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1937160" y="3196080"/>
            <a:ext cx="673380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Out of bound read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5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147" name="Google Shape;152;p30" descr=""/>
          <p:cNvPicPr/>
          <p:nvPr/>
        </p:nvPicPr>
        <p:blipFill>
          <a:blip r:embed="rId1"/>
          <a:stretch/>
        </p:blipFill>
        <p:spPr>
          <a:xfrm>
            <a:off x="2427120" y="533160"/>
            <a:ext cx="5643000" cy="282564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5594760" y="4311720"/>
            <a:ext cx="207720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example program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937160" y="3196080"/>
            <a:ext cx="673380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Out of bound read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6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151" name="Google Shape;160;p31" descr=""/>
          <p:cNvPicPr/>
          <p:nvPr/>
        </p:nvPicPr>
        <p:blipFill>
          <a:blip r:embed="rId1"/>
          <a:stretch/>
        </p:blipFill>
        <p:spPr>
          <a:xfrm>
            <a:off x="1544400" y="1252440"/>
            <a:ext cx="3390480" cy="1647360"/>
          </a:xfrm>
          <a:prstGeom prst="rect">
            <a:avLst/>
          </a:prstGeom>
          <a:ln>
            <a:noFill/>
          </a:ln>
        </p:spPr>
      </p:pic>
      <p:pic>
        <p:nvPicPr>
          <p:cNvPr id="152" name="Google Shape;161;p31" descr=""/>
          <p:cNvPicPr/>
          <p:nvPr/>
        </p:nvPicPr>
        <p:blipFill>
          <a:blip r:embed="rId2"/>
          <a:stretch/>
        </p:blipFill>
        <p:spPr>
          <a:xfrm>
            <a:off x="1807560" y="2275200"/>
            <a:ext cx="2676240" cy="352080"/>
          </a:xfrm>
          <a:prstGeom prst="rect">
            <a:avLst/>
          </a:prstGeom>
          <a:ln>
            <a:noFill/>
          </a:ln>
        </p:spPr>
      </p:pic>
      <p:pic>
        <p:nvPicPr>
          <p:cNvPr id="153" name="Google Shape;162;p31" descr=""/>
          <p:cNvPicPr/>
          <p:nvPr/>
        </p:nvPicPr>
        <p:blipFill>
          <a:blip r:embed="rId3"/>
          <a:stretch/>
        </p:blipFill>
        <p:spPr>
          <a:xfrm>
            <a:off x="5437440" y="820080"/>
            <a:ext cx="2855160" cy="2676600"/>
          </a:xfrm>
          <a:prstGeom prst="rect">
            <a:avLst/>
          </a:prstGeom>
          <a:ln>
            <a:noFill/>
          </a:ln>
        </p:spPr>
      </p:pic>
      <p:pic>
        <p:nvPicPr>
          <p:cNvPr id="154" name="Google Shape;163;p31" descr=""/>
          <p:cNvPicPr/>
          <p:nvPr/>
        </p:nvPicPr>
        <p:blipFill>
          <a:blip r:embed="rId4"/>
          <a:stretch/>
        </p:blipFill>
        <p:spPr>
          <a:xfrm>
            <a:off x="6191280" y="1059480"/>
            <a:ext cx="697680" cy="518400"/>
          </a:xfrm>
          <a:prstGeom prst="rect">
            <a:avLst/>
          </a:prstGeom>
          <a:ln>
            <a:noFill/>
          </a:ln>
        </p:spPr>
      </p:pic>
      <p:pic>
        <p:nvPicPr>
          <p:cNvPr id="155" name="Google Shape;164;p31" descr=""/>
          <p:cNvPicPr/>
          <p:nvPr/>
        </p:nvPicPr>
        <p:blipFill>
          <a:blip r:embed="rId5"/>
          <a:stretch/>
        </p:blipFill>
        <p:spPr>
          <a:xfrm>
            <a:off x="6745680" y="2257560"/>
            <a:ext cx="812520" cy="628200"/>
          </a:xfrm>
          <a:prstGeom prst="rect">
            <a:avLst/>
          </a:prstGeom>
          <a:ln>
            <a:noFill/>
          </a:ln>
        </p:spPr>
      </p:pic>
      <p:pic>
        <p:nvPicPr>
          <p:cNvPr id="156" name="Google Shape;165;p31" descr=""/>
          <p:cNvPicPr/>
          <p:nvPr/>
        </p:nvPicPr>
        <p:blipFill>
          <a:blip r:embed="rId6"/>
          <a:stretch/>
        </p:blipFill>
        <p:spPr>
          <a:xfrm>
            <a:off x="5960880" y="540360"/>
            <a:ext cx="1049400" cy="51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937160" y="3196080"/>
            <a:ext cx="673380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Out of bound read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7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159" name="Google Shape;172;p32" descr=""/>
          <p:cNvPicPr/>
          <p:nvPr/>
        </p:nvPicPr>
        <p:blipFill>
          <a:blip r:embed="rId1"/>
          <a:stretch/>
        </p:blipFill>
        <p:spPr>
          <a:xfrm>
            <a:off x="1544400" y="1252440"/>
            <a:ext cx="3390480" cy="1647360"/>
          </a:xfrm>
          <a:prstGeom prst="rect">
            <a:avLst/>
          </a:prstGeom>
          <a:ln>
            <a:noFill/>
          </a:ln>
        </p:spPr>
      </p:pic>
      <p:pic>
        <p:nvPicPr>
          <p:cNvPr id="160" name="Google Shape;173;p32" descr=""/>
          <p:cNvPicPr/>
          <p:nvPr/>
        </p:nvPicPr>
        <p:blipFill>
          <a:blip r:embed="rId2"/>
          <a:srcRect l="0" t="2035" r="0" b="2035"/>
          <a:stretch/>
        </p:blipFill>
        <p:spPr>
          <a:xfrm>
            <a:off x="1807560" y="2275200"/>
            <a:ext cx="2676240" cy="352080"/>
          </a:xfrm>
          <a:prstGeom prst="rect">
            <a:avLst/>
          </a:prstGeom>
          <a:ln>
            <a:noFill/>
          </a:ln>
        </p:spPr>
      </p:pic>
      <p:pic>
        <p:nvPicPr>
          <p:cNvPr id="161" name="Google Shape;174;p32" descr=""/>
          <p:cNvPicPr/>
          <p:nvPr/>
        </p:nvPicPr>
        <p:blipFill>
          <a:blip r:embed="rId3"/>
          <a:stretch/>
        </p:blipFill>
        <p:spPr>
          <a:xfrm>
            <a:off x="5437440" y="820080"/>
            <a:ext cx="2855160" cy="2676600"/>
          </a:xfrm>
          <a:prstGeom prst="rect">
            <a:avLst/>
          </a:prstGeom>
          <a:ln>
            <a:noFill/>
          </a:ln>
        </p:spPr>
      </p:pic>
      <p:pic>
        <p:nvPicPr>
          <p:cNvPr id="162" name="Google Shape;175;p32" descr=""/>
          <p:cNvPicPr/>
          <p:nvPr/>
        </p:nvPicPr>
        <p:blipFill>
          <a:blip r:embed="rId4"/>
          <a:stretch/>
        </p:blipFill>
        <p:spPr>
          <a:xfrm>
            <a:off x="5833800" y="2000160"/>
            <a:ext cx="961560" cy="743400"/>
          </a:xfrm>
          <a:prstGeom prst="rect">
            <a:avLst/>
          </a:prstGeom>
          <a:ln>
            <a:noFill/>
          </a:ln>
        </p:spPr>
      </p:pic>
      <p:pic>
        <p:nvPicPr>
          <p:cNvPr id="163" name="Google Shape;176;p32" descr=""/>
          <p:cNvPicPr/>
          <p:nvPr/>
        </p:nvPicPr>
        <p:blipFill>
          <a:blip r:embed="rId5"/>
          <a:stretch/>
        </p:blipFill>
        <p:spPr>
          <a:xfrm>
            <a:off x="5960880" y="540360"/>
            <a:ext cx="1049400" cy="518400"/>
          </a:xfrm>
          <a:prstGeom prst="rect">
            <a:avLst/>
          </a:prstGeom>
          <a:ln>
            <a:noFill/>
          </a:ln>
        </p:spPr>
      </p:pic>
      <p:pic>
        <p:nvPicPr>
          <p:cNvPr id="164" name="Google Shape;177;p32" descr=""/>
          <p:cNvPicPr/>
          <p:nvPr/>
        </p:nvPicPr>
        <p:blipFill>
          <a:blip r:embed="rId6"/>
          <a:stretch/>
        </p:blipFill>
        <p:spPr>
          <a:xfrm>
            <a:off x="6183720" y="1148400"/>
            <a:ext cx="689760" cy="35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937160" y="3196080"/>
            <a:ext cx="6733800" cy="1528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Out of bound read 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0" y="0"/>
            <a:ext cx="2077200" cy="2223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Amatic SC"/>
                <a:ea typeface="Amatic SC"/>
              </a:rPr>
              <a:t>8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pic>
        <p:nvPicPr>
          <p:cNvPr id="167" name="Google Shape;184;p33" descr=""/>
          <p:cNvPicPr/>
          <p:nvPr/>
        </p:nvPicPr>
        <p:blipFill>
          <a:blip r:embed="rId1"/>
          <a:stretch/>
        </p:blipFill>
        <p:spPr>
          <a:xfrm>
            <a:off x="6011280" y="895320"/>
            <a:ext cx="2855160" cy="2676600"/>
          </a:xfrm>
          <a:prstGeom prst="rect">
            <a:avLst/>
          </a:prstGeom>
          <a:ln>
            <a:noFill/>
          </a:ln>
        </p:spPr>
      </p:pic>
      <p:pic>
        <p:nvPicPr>
          <p:cNvPr id="168" name="Google Shape;185;p33" descr=""/>
          <p:cNvPicPr/>
          <p:nvPr/>
        </p:nvPicPr>
        <p:blipFill>
          <a:blip r:embed="rId2"/>
          <a:stretch/>
        </p:blipFill>
        <p:spPr>
          <a:xfrm>
            <a:off x="6385680" y="875880"/>
            <a:ext cx="1403280" cy="1084680"/>
          </a:xfrm>
          <a:prstGeom prst="rect">
            <a:avLst/>
          </a:prstGeom>
          <a:ln>
            <a:noFill/>
          </a:ln>
        </p:spPr>
      </p:pic>
      <p:pic>
        <p:nvPicPr>
          <p:cNvPr id="169" name="Google Shape;186;p33" descr=""/>
          <p:cNvPicPr/>
          <p:nvPr/>
        </p:nvPicPr>
        <p:blipFill>
          <a:blip r:embed="rId3"/>
          <a:stretch/>
        </p:blipFill>
        <p:spPr>
          <a:xfrm>
            <a:off x="6562440" y="540360"/>
            <a:ext cx="1049400" cy="518400"/>
          </a:xfrm>
          <a:prstGeom prst="rect">
            <a:avLst/>
          </a:prstGeom>
          <a:ln>
            <a:noFill/>
          </a:ln>
        </p:spPr>
      </p:pic>
      <p:pic>
        <p:nvPicPr>
          <p:cNvPr id="170" name="Google Shape;187;p33" descr=""/>
          <p:cNvPicPr/>
          <p:nvPr/>
        </p:nvPicPr>
        <p:blipFill>
          <a:blip r:embed="rId4"/>
          <a:stretch/>
        </p:blipFill>
        <p:spPr>
          <a:xfrm>
            <a:off x="563760" y="1830600"/>
            <a:ext cx="5447160" cy="1482120"/>
          </a:xfrm>
          <a:prstGeom prst="rect">
            <a:avLst/>
          </a:prstGeom>
          <a:ln>
            <a:noFill/>
          </a:ln>
        </p:spPr>
      </p:pic>
      <p:pic>
        <p:nvPicPr>
          <p:cNvPr id="171" name="Google Shape;188;p33" descr=""/>
          <p:cNvPicPr/>
          <p:nvPr/>
        </p:nvPicPr>
        <p:blipFill>
          <a:blip r:embed="rId5"/>
          <a:stretch/>
        </p:blipFill>
        <p:spPr>
          <a:xfrm>
            <a:off x="776160" y="2570040"/>
            <a:ext cx="4843080" cy="518400"/>
          </a:xfrm>
          <a:prstGeom prst="rect">
            <a:avLst/>
          </a:prstGeom>
          <a:ln>
            <a:noFill/>
          </a:ln>
        </p:spPr>
      </p:pic>
      <p:pic>
        <p:nvPicPr>
          <p:cNvPr id="172" name="Google Shape;189;p33" descr=""/>
          <p:cNvPicPr/>
          <p:nvPr/>
        </p:nvPicPr>
        <p:blipFill>
          <a:blip r:embed="rId6"/>
          <a:stretch/>
        </p:blipFill>
        <p:spPr>
          <a:xfrm>
            <a:off x="6734880" y="1209600"/>
            <a:ext cx="610560" cy="41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LibreOffice/5.3.7.2.0$Linux_X86_64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2018-10-01T11:55:41Z</dcterms:modified>
  <cp:revision>1</cp:revision>
  <dc:subject/>
  <dc:title/>
</cp:coreProperties>
</file>